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5" r:id="rId2"/>
    <p:sldMasterId id="2147483767" r:id="rId3"/>
    <p:sldMasterId id="2147483731" r:id="rId4"/>
    <p:sldMasterId id="2147483743" r:id="rId5"/>
    <p:sldMasterId id="2147483779" r:id="rId6"/>
  </p:sldMasterIdLst>
  <p:notesMasterIdLst>
    <p:notesMasterId r:id="rId16"/>
  </p:notesMasterIdLst>
  <p:handoutMasterIdLst>
    <p:handoutMasterId r:id="rId17"/>
  </p:handoutMasterIdLst>
  <p:sldIdLst>
    <p:sldId id="442" r:id="rId7"/>
    <p:sldId id="443" r:id="rId8"/>
    <p:sldId id="444" r:id="rId9"/>
    <p:sldId id="447" r:id="rId10"/>
    <p:sldId id="448" r:id="rId11"/>
    <p:sldId id="449" r:id="rId12"/>
    <p:sldId id="461" r:id="rId13"/>
    <p:sldId id="451" r:id="rId14"/>
    <p:sldId id="45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C6727"/>
    <a:srgbClr val="EF6436"/>
    <a:srgbClr val="FFFFFF"/>
    <a:srgbClr val="000000"/>
    <a:srgbClr val="F26522"/>
    <a:srgbClr val="929497"/>
    <a:srgbClr val="DCDDDE"/>
    <a:srgbClr val="EC6422"/>
    <a:srgbClr val="2D2D2D"/>
    <a:srgbClr val="D9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0934" autoAdjust="0"/>
  </p:normalViewPr>
  <p:slideViewPr>
    <p:cSldViewPr snapToGrid="0">
      <p:cViewPr varScale="1">
        <p:scale>
          <a:sx n="70" d="100"/>
          <a:sy n="70" d="100"/>
        </p:scale>
        <p:origin x="69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7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samy, Megashnee" userId="0a85e762-2145-4e03-b9e6-4a76e33fe9fb" providerId="ADAL" clId="{F055E54B-6925-4FCB-9A41-A8760C02867A}"/>
    <pc:docChg chg="undo custSel addSld delSld">
      <pc:chgData name="Munsamy, Megashnee" userId="0a85e762-2145-4e03-b9e6-4a76e33fe9fb" providerId="ADAL" clId="{F055E54B-6925-4FCB-9A41-A8760C02867A}" dt="2024-03-19T14:24:07.769" v="41" actId="47"/>
      <pc:docMkLst>
        <pc:docMk/>
      </pc:docMkLst>
      <pc:sldChg chg="del">
        <pc:chgData name="Munsamy, Megashnee" userId="0a85e762-2145-4e03-b9e6-4a76e33fe9fb" providerId="ADAL" clId="{F055E54B-6925-4FCB-9A41-A8760C02867A}" dt="2024-03-19T14:23:42.266" v="5" actId="47"/>
        <pc:sldMkLst>
          <pc:docMk/>
          <pc:sldMk cId="2590474049" sldId="256"/>
        </pc:sldMkLst>
      </pc:sldChg>
      <pc:sldChg chg="del">
        <pc:chgData name="Munsamy, Megashnee" userId="0a85e762-2145-4e03-b9e6-4a76e33fe9fb" providerId="ADAL" clId="{F055E54B-6925-4FCB-9A41-A8760C02867A}" dt="2024-03-19T14:23:49.045" v="18" actId="47"/>
        <pc:sldMkLst>
          <pc:docMk/>
          <pc:sldMk cId="1307269452" sldId="315"/>
        </pc:sldMkLst>
      </pc:sldChg>
      <pc:sldChg chg="del">
        <pc:chgData name="Munsamy, Megashnee" userId="0a85e762-2145-4e03-b9e6-4a76e33fe9fb" providerId="ADAL" clId="{F055E54B-6925-4FCB-9A41-A8760C02867A}" dt="2024-03-19T14:23:46.420" v="15" actId="47"/>
        <pc:sldMkLst>
          <pc:docMk/>
          <pc:sldMk cId="449036829" sldId="323"/>
        </pc:sldMkLst>
      </pc:sldChg>
      <pc:sldChg chg="del">
        <pc:chgData name="Munsamy, Megashnee" userId="0a85e762-2145-4e03-b9e6-4a76e33fe9fb" providerId="ADAL" clId="{F055E54B-6925-4FCB-9A41-A8760C02867A}" dt="2024-03-19T14:23:42.696" v="6" actId="47"/>
        <pc:sldMkLst>
          <pc:docMk/>
          <pc:sldMk cId="2307588073" sldId="337"/>
        </pc:sldMkLst>
      </pc:sldChg>
      <pc:sldChg chg="del">
        <pc:chgData name="Munsamy, Megashnee" userId="0a85e762-2145-4e03-b9e6-4a76e33fe9fb" providerId="ADAL" clId="{F055E54B-6925-4FCB-9A41-A8760C02867A}" dt="2024-03-19T14:23:43.074" v="7" actId="47"/>
        <pc:sldMkLst>
          <pc:docMk/>
          <pc:sldMk cId="668430205" sldId="360"/>
        </pc:sldMkLst>
      </pc:sldChg>
      <pc:sldChg chg="del">
        <pc:chgData name="Munsamy, Megashnee" userId="0a85e762-2145-4e03-b9e6-4a76e33fe9fb" providerId="ADAL" clId="{F055E54B-6925-4FCB-9A41-A8760C02867A}" dt="2024-03-19T14:23:43.912" v="9" actId="47"/>
        <pc:sldMkLst>
          <pc:docMk/>
          <pc:sldMk cId="3365604214" sldId="361"/>
        </pc:sldMkLst>
      </pc:sldChg>
      <pc:sldChg chg="del">
        <pc:chgData name="Munsamy, Megashnee" userId="0a85e762-2145-4e03-b9e6-4a76e33fe9fb" providerId="ADAL" clId="{F055E54B-6925-4FCB-9A41-A8760C02867A}" dt="2024-03-19T14:23:43.522" v="8" actId="47"/>
        <pc:sldMkLst>
          <pc:docMk/>
          <pc:sldMk cId="2375232510" sldId="362"/>
        </pc:sldMkLst>
      </pc:sldChg>
      <pc:sldChg chg="del">
        <pc:chgData name="Munsamy, Megashnee" userId="0a85e762-2145-4e03-b9e6-4a76e33fe9fb" providerId="ADAL" clId="{F055E54B-6925-4FCB-9A41-A8760C02867A}" dt="2024-03-19T14:23:44.228" v="10" actId="47"/>
        <pc:sldMkLst>
          <pc:docMk/>
          <pc:sldMk cId="3464038365" sldId="364"/>
        </pc:sldMkLst>
      </pc:sldChg>
      <pc:sldChg chg="del">
        <pc:chgData name="Munsamy, Megashnee" userId="0a85e762-2145-4e03-b9e6-4a76e33fe9fb" providerId="ADAL" clId="{F055E54B-6925-4FCB-9A41-A8760C02867A}" dt="2024-03-19T14:23:44.750" v="11" actId="47"/>
        <pc:sldMkLst>
          <pc:docMk/>
          <pc:sldMk cId="3899690392" sldId="365"/>
        </pc:sldMkLst>
      </pc:sldChg>
      <pc:sldChg chg="del">
        <pc:chgData name="Munsamy, Megashnee" userId="0a85e762-2145-4e03-b9e6-4a76e33fe9fb" providerId="ADAL" clId="{F055E54B-6925-4FCB-9A41-A8760C02867A}" dt="2024-03-19T14:23:52.932" v="27" actId="47"/>
        <pc:sldMkLst>
          <pc:docMk/>
          <pc:sldMk cId="1117760684" sldId="366"/>
        </pc:sldMkLst>
      </pc:sldChg>
      <pc:sldChg chg="del">
        <pc:chgData name="Munsamy, Megashnee" userId="0a85e762-2145-4e03-b9e6-4a76e33fe9fb" providerId="ADAL" clId="{F055E54B-6925-4FCB-9A41-A8760C02867A}" dt="2024-03-19T14:23:45.119" v="12" actId="47"/>
        <pc:sldMkLst>
          <pc:docMk/>
          <pc:sldMk cId="711874113" sldId="368"/>
        </pc:sldMkLst>
      </pc:sldChg>
      <pc:sldChg chg="del">
        <pc:chgData name="Munsamy, Megashnee" userId="0a85e762-2145-4e03-b9e6-4a76e33fe9fb" providerId="ADAL" clId="{F055E54B-6925-4FCB-9A41-A8760C02867A}" dt="2024-03-19T14:23:45.923" v="14" actId="47"/>
        <pc:sldMkLst>
          <pc:docMk/>
          <pc:sldMk cId="1119368521" sldId="369"/>
        </pc:sldMkLst>
      </pc:sldChg>
      <pc:sldChg chg="del">
        <pc:chgData name="Munsamy, Megashnee" userId="0a85e762-2145-4e03-b9e6-4a76e33fe9fb" providerId="ADAL" clId="{F055E54B-6925-4FCB-9A41-A8760C02867A}" dt="2024-03-19T14:23:47.296" v="17" actId="47"/>
        <pc:sldMkLst>
          <pc:docMk/>
          <pc:sldMk cId="2191113856" sldId="370"/>
        </pc:sldMkLst>
      </pc:sldChg>
      <pc:sldChg chg="del">
        <pc:chgData name="Munsamy, Megashnee" userId="0a85e762-2145-4e03-b9e6-4a76e33fe9fb" providerId="ADAL" clId="{F055E54B-6925-4FCB-9A41-A8760C02867A}" dt="2024-03-19T14:23:46.885" v="16" actId="47"/>
        <pc:sldMkLst>
          <pc:docMk/>
          <pc:sldMk cId="2472379088" sldId="371"/>
        </pc:sldMkLst>
      </pc:sldChg>
      <pc:sldChg chg="del">
        <pc:chgData name="Munsamy, Megashnee" userId="0a85e762-2145-4e03-b9e6-4a76e33fe9fb" providerId="ADAL" clId="{F055E54B-6925-4FCB-9A41-A8760C02867A}" dt="2024-03-19T14:23:53.679" v="29" actId="47"/>
        <pc:sldMkLst>
          <pc:docMk/>
          <pc:sldMk cId="2338778423" sldId="372"/>
        </pc:sldMkLst>
      </pc:sldChg>
      <pc:sldChg chg="del">
        <pc:chgData name="Munsamy, Megashnee" userId="0a85e762-2145-4e03-b9e6-4a76e33fe9fb" providerId="ADAL" clId="{F055E54B-6925-4FCB-9A41-A8760C02867A}" dt="2024-03-19T14:23:51.955" v="24" actId="47"/>
        <pc:sldMkLst>
          <pc:docMk/>
          <pc:sldMk cId="2889411532" sldId="373"/>
        </pc:sldMkLst>
      </pc:sldChg>
      <pc:sldChg chg="del">
        <pc:chgData name="Munsamy, Megashnee" userId="0a85e762-2145-4e03-b9e6-4a76e33fe9fb" providerId="ADAL" clId="{F055E54B-6925-4FCB-9A41-A8760C02867A}" dt="2024-03-19T14:23:52.283" v="25" actId="47"/>
        <pc:sldMkLst>
          <pc:docMk/>
          <pc:sldMk cId="1067907692" sldId="374"/>
        </pc:sldMkLst>
      </pc:sldChg>
      <pc:sldChg chg="del">
        <pc:chgData name="Munsamy, Megashnee" userId="0a85e762-2145-4e03-b9e6-4a76e33fe9fb" providerId="ADAL" clId="{F055E54B-6925-4FCB-9A41-A8760C02867A}" dt="2024-03-19T14:23:52.604" v="26" actId="47"/>
        <pc:sldMkLst>
          <pc:docMk/>
          <pc:sldMk cId="1807884445" sldId="375"/>
        </pc:sldMkLst>
      </pc:sldChg>
      <pc:sldChg chg="del">
        <pc:chgData name="Munsamy, Megashnee" userId="0a85e762-2145-4e03-b9e6-4a76e33fe9fb" providerId="ADAL" clId="{F055E54B-6925-4FCB-9A41-A8760C02867A}" dt="2024-03-19T14:23:39.839" v="0" actId="47"/>
        <pc:sldMkLst>
          <pc:docMk/>
          <pc:sldMk cId="820910568" sldId="412"/>
        </pc:sldMkLst>
      </pc:sldChg>
      <pc:sldChg chg="del">
        <pc:chgData name="Munsamy, Megashnee" userId="0a85e762-2145-4e03-b9e6-4a76e33fe9fb" providerId="ADAL" clId="{F055E54B-6925-4FCB-9A41-A8760C02867A}" dt="2024-03-19T14:23:40.462" v="1" actId="47"/>
        <pc:sldMkLst>
          <pc:docMk/>
          <pc:sldMk cId="450672688" sldId="413"/>
        </pc:sldMkLst>
      </pc:sldChg>
      <pc:sldChg chg="del">
        <pc:chgData name="Munsamy, Megashnee" userId="0a85e762-2145-4e03-b9e6-4a76e33fe9fb" providerId="ADAL" clId="{F055E54B-6925-4FCB-9A41-A8760C02867A}" dt="2024-03-19T14:23:40.835" v="2" actId="47"/>
        <pc:sldMkLst>
          <pc:docMk/>
          <pc:sldMk cId="3943133568" sldId="414"/>
        </pc:sldMkLst>
      </pc:sldChg>
      <pc:sldChg chg="del">
        <pc:chgData name="Munsamy, Megashnee" userId="0a85e762-2145-4e03-b9e6-4a76e33fe9fb" providerId="ADAL" clId="{F055E54B-6925-4FCB-9A41-A8760C02867A}" dt="2024-03-19T14:23:41.539" v="3" actId="47"/>
        <pc:sldMkLst>
          <pc:docMk/>
          <pc:sldMk cId="1339112567" sldId="415"/>
        </pc:sldMkLst>
      </pc:sldChg>
      <pc:sldChg chg="del">
        <pc:chgData name="Munsamy, Megashnee" userId="0a85e762-2145-4e03-b9e6-4a76e33fe9fb" providerId="ADAL" clId="{F055E54B-6925-4FCB-9A41-A8760C02867A}" dt="2024-03-19T14:23:41.891" v="4" actId="47"/>
        <pc:sldMkLst>
          <pc:docMk/>
          <pc:sldMk cId="1203473098" sldId="416"/>
        </pc:sldMkLst>
      </pc:sldChg>
      <pc:sldChg chg="del">
        <pc:chgData name="Munsamy, Megashnee" userId="0a85e762-2145-4e03-b9e6-4a76e33fe9fb" providerId="ADAL" clId="{F055E54B-6925-4FCB-9A41-A8760C02867A}" dt="2024-03-19T14:23:45.548" v="13" actId="47"/>
        <pc:sldMkLst>
          <pc:docMk/>
          <pc:sldMk cId="4055888623" sldId="433"/>
        </pc:sldMkLst>
      </pc:sldChg>
      <pc:sldChg chg="add del">
        <pc:chgData name="Munsamy, Megashnee" userId="0a85e762-2145-4e03-b9e6-4a76e33fe9fb" providerId="ADAL" clId="{F055E54B-6925-4FCB-9A41-A8760C02867A}" dt="2024-03-19T14:24:04.124" v="34" actId="47"/>
        <pc:sldMkLst>
          <pc:docMk/>
          <pc:sldMk cId="4148764125" sldId="434"/>
        </pc:sldMkLst>
      </pc:sldChg>
      <pc:sldChg chg="del">
        <pc:chgData name="Munsamy, Megashnee" userId="0a85e762-2145-4e03-b9e6-4a76e33fe9fb" providerId="ADAL" clId="{F055E54B-6925-4FCB-9A41-A8760C02867A}" dt="2024-03-19T14:24:04.672" v="35" actId="47"/>
        <pc:sldMkLst>
          <pc:docMk/>
          <pc:sldMk cId="1327985188" sldId="435"/>
        </pc:sldMkLst>
      </pc:sldChg>
      <pc:sldChg chg="del">
        <pc:chgData name="Munsamy, Megashnee" userId="0a85e762-2145-4e03-b9e6-4a76e33fe9fb" providerId="ADAL" clId="{F055E54B-6925-4FCB-9A41-A8760C02867A}" dt="2024-03-19T14:24:05.048" v="36" actId="47"/>
        <pc:sldMkLst>
          <pc:docMk/>
          <pc:sldMk cId="1404931261" sldId="436"/>
        </pc:sldMkLst>
      </pc:sldChg>
      <pc:sldChg chg="del">
        <pc:chgData name="Munsamy, Megashnee" userId="0a85e762-2145-4e03-b9e6-4a76e33fe9fb" providerId="ADAL" clId="{F055E54B-6925-4FCB-9A41-A8760C02867A}" dt="2024-03-19T14:24:05.428" v="37" actId="47"/>
        <pc:sldMkLst>
          <pc:docMk/>
          <pc:sldMk cId="2376783509" sldId="437"/>
        </pc:sldMkLst>
      </pc:sldChg>
      <pc:sldChg chg="del">
        <pc:chgData name="Munsamy, Megashnee" userId="0a85e762-2145-4e03-b9e6-4a76e33fe9fb" providerId="ADAL" clId="{F055E54B-6925-4FCB-9A41-A8760C02867A}" dt="2024-03-19T14:24:05.940" v="38" actId="47"/>
        <pc:sldMkLst>
          <pc:docMk/>
          <pc:sldMk cId="1885923657" sldId="438"/>
        </pc:sldMkLst>
      </pc:sldChg>
      <pc:sldChg chg="del">
        <pc:chgData name="Munsamy, Megashnee" userId="0a85e762-2145-4e03-b9e6-4a76e33fe9fb" providerId="ADAL" clId="{F055E54B-6925-4FCB-9A41-A8760C02867A}" dt="2024-03-19T14:24:06.700" v="39" actId="47"/>
        <pc:sldMkLst>
          <pc:docMk/>
          <pc:sldMk cId="3885802190" sldId="439"/>
        </pc:sldMkLst>
      </pc:sldChg>
      <pc:sldChg chg="del">
        <pc:chgData name="Munsamy, Megashnee" userId="0a85e762-2145-4e03-b9e6-4a76e33fe9fb" providerId="ADAL" clId="{F055E54B-6925-4FCB-9A41-A8760C02867A}" dt="2024-03-19T14:24:07.166" v="40" actId="47"/>
        <pc:sldMkLst>
          <pc:docMk/>
          <pc:sldMk cId="464418019" sldId="440"/>
        </pc:sldMkLst>
      </pc:sldChg>
      <pc:sldChg chg="del">
        <pc:chgData name="Munsamy, Megashnee" userId="0a85e762-2145-4e03-b9e6-4a76e33fe9fb" providerId="ADAL" clId="{F055E54B-6925-4FCB-9A41-A8760C02867A}" dt="2024-03-19T14:24:07.769" v="41" actId="47"/>
        <pc:sldMkLst>
          <pc:docMk/>
          <pc:sldMk cId="1636112406" sldId="441"/>
        </pc:sldMkLst>
      </pc:sldChg>
      <pc:sldChg chg="del">
        <pc:chgData name="Munsamy, Megashnee" userId="0a85e762-2145-4e03-b9e6-4a76e33fe9fb" providerId="ADAL" clId="{F055E54B-6925-4FCB-9A41-A8760C02867A}" dt="2024-03-19T14:23:50.331" v="19" actId="47"/>
        <pc:sldMkLst>
          <pc:docMk/>
          <pc:sldMk cId="1178478929" sldId="453"/>
        </pc:sldMkLst>
      </pc:sldChg>
      <pc:sldChg chg="del">
        <pc:chgData name="Munsamy, Megashnee" userId="0a85e762-2145-4e03-b9e6-4a76e33fe9fb" providerId="ADAL" clId="{F055E54B-6925-4FCB-9A41-A8760C02867A}" dt="2024-03-19T14:23:50.658" v="20" actId="47"/>
        <pc:sldMkLst>
          <pc:docMk/>
          <pc:sldMk cId="2005162582" sldId="454"/>
        </pc:sldMkLst>
      </pc:sldChg>
      <pc:sldChg chg="del">
        <pc:chgData name="Munsamy, Megashnee" userId="0a85e762-2145-4e03-b9e6-4a76e33fe9fb" providerId="ADAL" clId="{F055E54B-6925-4FCB-9A41-A8760C02867A}" dt="2024-03-19T14:23:51.020" v="21" actId="47"/>
        <pc:sldMkLst>
          <pc:docMk/>
          <pc:sldMk cId="1935906430" sldId="455"/>
        </pc:sldMkLst>
      </pc:sldChg>
      <pc:sldChg chg="del">
        <pc:chgData name="Munsamy, Megashnee" userId="0a85e762-2145-4e03-b9e6-4a76e33fe9fb" providerId="ADAL" clId="{F055E54B-6925-4FCB-9A41-A8760C02867A}" dt="2024-03-19T14:23:51.317" v="22" actId="47"/>
        <pc:sldMkLst>
          <pc:docMk/>
          <pc:sldMk cId="3430850137" sldId="456"/>
        </pc:sldMkLst>
      </pc:sldChg>
      <pc:sldChg chg="del">
        <pc:chgData name="Munsamy, Megashnee" userId="0a85e762-2145-4e03-b9e6-4a76e33fe9fb" providerId="ADAL" clId="{F055E54B-6925-4FCB-9A41-A8760C02867A}" dt="2024-03-19T14:23:51.621" v="23" actId="47"/>
        <pc:sldMkLst>
          <pc:docMk/>
          <pc:sldMk cId="2716712366" sldId="457"/>
        </pc:sldMkLst>
      </pc:sldChg>
      <pc:sldChg chg="del">
        <pc:chgData name="Munsamy, Megashnee" userId="0a85e762-2145-4e03-b9e6-4a76e33fe9fb" providerId="ADAL" clId="{F055E54B-6925-4FCB-9A41-A8760C02867A}" dt="2024-03-19T14:23:53.375" v="28" actId="47"/>
        <pc:sldMkLst>
          <pc:docMk/>
          <pc:sldMk cId="3804970736" sldId="458"/>
        </pc:sldMkLst>
      </pc:sldChg>
      <pc:sldChg chg="del">
        <pc:chgData name="Munsamy, Megashnee" userId="0a85e762-2145-4e03-b9e6-4a76e33fe9fb" providerId="ADAL" clId="{F055E54B-6925-4FCB-9A41-A8760C02867A}" dt="2024-03-19T14:23:53.991" v="30" actId="47"/>
        <pc:sldMkLst>
          <pc:docMk/>
          <pc:sldMk cId="2534463560" sldId="459"/>
        </pc:sldMkLst>
      </pc:sldChg>
      <pc:sldChg chg="del">
        <pc:chgData name="Munsamy, Megashnee" userId="0a85e762-2145-4e03-b9e6-4a76e33fe9fb" providerId="ADAL" clId="{F055E54B-6925-4FCB-9A41-A8760C02867A}" dt="2024-03-19T14:23:54.438" v="31" actId="47"/>
        <pc:sldMkLst>
          <pc:docMk/>
          <pc:sldMk cId="884315578" sldId="4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E6758-1FFD-2342-AA53-5F892B1F990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1F9-FCCD-C745-B4E9-70C8855F46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9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F7E2D-7B8F-4F80-BF99-5B46D35C2FAD}" type="datetimeFigureOut">
              <a:rPr lang="en-ZA" smtClean="0"/>
              <a:t>2024/04/29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46900-4EDF-44E7-B007-0B5AD608C12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4655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46900-4EDF-44E7-B007-0B5AD608C128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8553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46900-4EDF-44E7-B007-0B5AD608C128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4303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46900-4EDF-44E7-B007-0B5AD608C128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165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08" y="192745"/>
            <a:ext cx="11806187" cy="6472517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48238" y="4720201"/>
            <a:ext cx="8659119" cy="176128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2" y="4980501"/>
            <a:ext cx="8036851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2" y="5439804"/>
            <a:ext cx="8036851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7896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9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93533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2" y="933684"/>
            <a:ext cx="1145222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155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baseline="0" dirty="0"/>
            </a:lvl1pPr>
          </a:lstStyle>
          <a:p>
            <a:pPr lvl="0"/>
            <a:r>
              <a:rPr lang="en-US" dirty="0"/>
              <a:t>4 contacts with short description</a:t>
            </a:r>
            <a:endParaRPr lang="en-Z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368301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2044702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2044702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94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2044702" y="2212777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14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6281085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15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7957486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16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7957486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17" name="Text Placeholder 14"/>
          <p:cNvSpPr>
            <a:spLocks noGrp="1"/>
          </p:cNvSpPr>
          <p:nvPr>
            <p:ph type="body" sz="quarter" idx="49" hasCustomPrompt="1"/>
          </p:nvPr>
        </p:nvSpPr>
        <p:spPr>
          <a:xfrm>
            <a:off x="7957486" y="2212777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18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368301" y="3930637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19" name="Text Placeholder 14"/>
          <p:cNvSpPr>
            <a:spLocks noGrp="1"/>
          </p:cNvSpPr>
          <p:nvPr>
            <p:ph type="body" sz="quarter" idx="51" hasCustomPrompt="1"/>
          </p:nvPr>
        </p:nvSpPr>
        <p:spPr>
          <a:xfrm>
            <a:off x="2044702" y="3930641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20" name="Text Placeholder 14"/>
          <p:cNvSpPr>
            <a:spLocks noGrp="1"/>
          </p:cNvSpPr>
          <p:nvPr>
            <p:ph type="body" sz="quarter" idx="52" hasCustomPrompt="1"/>
          </p:nvPr>
        </p:nvSpPr>
        <p:spPr>
          <a:xfrm>
            <a:off x="2044702" y="4200901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21" name="Text Placeholder 14"/>
          <p:cNvSpPr>
            <a:spLocks noGrp="1"/>
          </p:cNvSpPr>
          <p:nvPr>
            <p:ph type="body" sz="quarter" idx="53" hasCustomPrompt="1"/>
          </p:nvPr>
        </p:nvSpPr>
        <p:spPr>
          <a:xfrm>
            <a:off x="2044702" y="4441439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22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6281085" y="3930637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23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7957486" y="3930641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24" name="Text Placeholder 14"/>
          <p:cNvSpPr>
            <a:spLocks noGrp="1"/>
          </p:cNvSpPr>
          <p:nvPr>
            <p:ph type="body" sz="quarter" idx="56" hasCustomPrompt="1"/>
          </p:nvPr>
        </p:nvSpPr>
        <p:spPr>
          <a:xfrm>
            <a:off x="7957486" y="4200901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25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7957486" y="4441439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2" y="933684"/>
            <a:ext cx="1145222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81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baseline="0" dirty="0"/>
            </a:lvl1pPr>
          </a:lstStyle>
          <a:p>
            <a:pPr lvl="0"/>
            <a:r>
              <a:rPr lang="en-US" dirty="0"/>
              <a:t>2 contacts with long description</a:t>
            </a:r>
            <a:endParaRPr lang="en-Z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368301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2044702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2044702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94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2044702" y="2212780"/>
            <a:ext cx="3863041" cy="377209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14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6281085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15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7957486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16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7957486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17" name="Text Placeholder 14"/>
          <p:cNvSpPr>
            <a:spLocks noGrp="1"/>
          </p:cNvSpPr>
          <p:nvPr>
            <p:ph type="body" sz="quarter" idx="49" hasCustomPrompt="1"/>
          </p:nvPr>
        </p:nvSpPr>
        <p:spPr>
          <a:xfrm>
            <a:off x="7957486" y="2212780"/>
            <a:ext cx="3863041" cy="377209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2" y="933684"/>
            <a:ext cx="1145222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130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739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1" y="1674627"/>
            <a:ext cx="5530475" cy="431025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90049" y="1674627"/>
            <a:ext cx="5530475" cy="431025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1" y="1272146"/>
            <a:ext cx="55304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90049" y="1272146"/>
            <a:ext cx="55304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67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1" y="1703298"/>
            <a:ext cx="3701675" cy="428158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47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243577" y="1703298"/>
            <a:ext cx="3701675" cy="428158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18849" y="1703298"/>
            <a:ext cx="3701675" cy="428158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1" y="1272146"/>
            <a:ext cx="37016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243577" y="1272146"/>
            <a:ext cx="37016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118849" y="1272146"/>
            <a:ext cx="37016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022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2" y="1277382"/>
            <a:ext cx="5592849" cy="4707497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227296" y="1268413"/>
            <a:ext cx="5593229" cy="47164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270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2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2" y="3378204"/>
            <a:ext cx="5592849" cy="2606675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8300" y="1277378"/>
            <a:ext cx="5593229" cy="19478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227298" y="1277382"/>
            <a:ext cx="5592849" cy="2606675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227296" y="4037013"/>
            <a:ext cx="5593229" cy="19478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12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3" y="3440676"/>
            <a:ext cx="3620748" cy="2544203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47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8301" y="1268417"/>
            <a:ext cx="3620995" cy="2010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283918" y="3440676"/>
            <a:ext cx="3620748" cy="2544203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283917" y="1268417"/>
            <a:ext cx="3620995" cy="2010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199531" y="3440676"/>
            <a:ext cx="3620748" cy="2544203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199532" y="1268417"/>
            <a:ext cx="3620995" cy="2010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31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08" y="192745"/>
            <a:ext cx="11806187" cy="647251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48238" y="4720201"/>
            <a:ext cx="8659119" cy="1761285"/>
          </a:xfrm>
          <a:prstGeom prst="rect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3" y="4980501"/>
            <a:ext cx="8051719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3" y="5439804"/>
            <a:ext cx="8051719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8936"/>
      </p:ext>
    </p:extLst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2" y="1268413"/>
            <a:ext cx="11452225" cy="4388316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2" y="5814833"/>
            <a:ext cx="11452225" cy="268661"/>
          </a:xfrm>
        </p:spPr>
        <p:txBody>
          <a:bodyPr anchor="b"/>
          <a:lstStyle>
            <a:lvl1pPr marL="0" indent="0">
              <a:buNone/>
              <a:defRPr sz="675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footnote/source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029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3E4FC6-B4DF-8F40-9162-C43BB5960515}"/>
              </a:ext>
            </a:extLst>
          </p:cNvPr>
          <p:cNvSpPr/>
          <p:nvPr userDrawn="1"/>
        </p:nvSpPr>
        <p:spPr>
          <a:xfrm>
            <a:off x="-125260" y="-187890"/>
            <a:ext cx="12317260" cy="71648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2CA10-27FA-7C46-8CAC-46BEBF6F8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86345-261A-3C4C-AEA5-2E84B0738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ADF70-C50C-9A42-ACD0-277888C7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3A1A-CF9D-E245-8426-60AF5205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A66F-44D0-6945-9626-AF0D2C74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7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601281-DFEB-8044-9F8B-22E0D0D3C453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D31BBA-344D-924B-8E4B-AF01E0EF0546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ECA842-C538-2C42-9AC0-D0478A25B345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2A662CFF-F883-8A46-AB6E-15FA43E78F6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048539-F420-544B-8DB1-FA5D0B0B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8E02-B694-C241-9454-C03F7EF5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D1C2-B5A6-D84B-8570-AA4F33EC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E71C-7B2F-0045-B238-135FF4D5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2B000-4243-D34E-9022-F0B6110A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16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B04638-71E4-0FAF-2B1F-76055F47B154}"/>
              </a:ext>
            </a:extLst>
          </p:cNvPr>
          <p:cNvSpPr/>
          <p:nvPr userDrawn="1"/>
        </p:nvSpPr>
        <p:spPr>
          <a:xfrm>
            <a:off x="-103239" y="-132735"/>
            <a:ext cx="12447639" cy="71529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DACAD-5533-EB49-A05F-F249586C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48BA8-8123-464F-8787-17D4FACE0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B1C1A-222A-2248-A180-F124D3C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B70F-8BE0-8B45-8193-BB3C130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5014-7A5F-8340-91D6-42C7F092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571D86C-4019-ACDE-37E8-F01AE1AFE2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4380" y="5979065"/>
            <a:ext cx="1397644" cy="7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04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A071-DC71-004B-A2AD-15909A40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F8D8-701B-4B43-9268-9187A7DF0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85C47-3FA8-6D4D-8F46-507292BE0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4823E-D252-9B4D-BC9F-26A80167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5AA73-3148-F541-A422-BCDE9115E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A8795-A062-0F4F-9C4C-B40F931E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04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1EA9BE-03B6-114D-ABD5-F27673233D07}"/>
              </a:ext>
            </a:extLst>
          </p:cNvPr>
          <p:cNvGrpSpPr/>
          <p:nvPr userDrawn="1"/>
        </p:nvGrpSpPr>
        <p:grpSpPr>
          <a:xfrm rot="16200000">
            <a:off x="9972046" y="3157585"/>
            <a:ext cx="1125740" cy="3289510"/>
            <a:chOff x="7788222" y="-853784"/>
            <a:chExt cx="1142236" cy="33377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D100AC-B63B-EA43-B395-13ED8E22D95C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E5978E-0A5C-004D-89AF-800C8535A958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86BB961-E90A-754C-97AC-20931F7B221A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AA1D69-7377-2648-A75A-A459118D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5DA07-CD7D-EA42-A42F-6ADCBBA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E3F9-1A00-374D-9699-24B00CDDE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65176-131F-E743-AC14-747DD4F37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6F914-3EF8-2943-B653-E1D6F541F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292A1-626E-C24D-AC7A-EA584BB8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2A129-E81E-1F4A-B93B-1667B006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2272C-D3D9-6B4C-A691-76B171D3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14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1076B-0A7B-5F49-ACFE-26F02585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CE7FF-3C8B-294E-91AD-CE353FF4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33F6C-5156-FB40-BDF6-A8BCF101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C2202-98EA-604B-A88D-88EA1679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15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60FB9-06F2-7B41-82A7-EF13F5EB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5ED38-02FF-7E44-A24F-0DDC3622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77978-8E2C-554E-A334-12B4D06A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90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92EAAD-109F-A146-89CF-3F14EB2EDFFA}"/>
              </a:ext>
            </a:extLst>
          </p:cNvPr>
          <p:cNvGrpSpPr/>
          <p:nvPr userDrawn="1"/>
        </p:nvGrpSpPr>
        <p:grpSpPr>
          <a:xfrm rot="16200000">
            <a:off x="9972046" y="3157585"/>
            <a:ext cx="1125740" cy="3289510"/>
            <a:chOff x="7788222" y="-853784"/>
            <a:chExt cx="1142236" cy="33377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C54391-0B3E-1445-BB38-23CC38558C92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382FA7-3081-944B-838D-922D57E8911C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047AC7A6-4956-3F43-8425-889F9A9728B2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5F2758-0E0E-EB4D-96FF-117F0B82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6A88-E18A-A847-87D2-10AA74E6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B273C-E5EE-1E44-BEA4-7FFD208F6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77803-C079-5945-8727-5AFD0F2E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F4267-B044-574F-B7F6-3210B60E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D1CF5-19AB-8A4D-BD1B-5BBB7ED4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08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97BD-E4C0-C94F-9C0B-3D857BC0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B625F-5D86-DC4F-8CB2-2DEAF21B8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9BA68-0243-E74D-9264-A088BF9A1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A9CF2-C08A-EC49-B3BD-CADF7BC4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5527-2ACF-3C45-BE81-A79E9A13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D5291-1D40-044A-BF88-15F9E189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2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2908" y="192745"/>
            <a:ext cx="11806187" cy="64725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2" y="4980501"/>
            <a:ext cx="8716419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2" y="5439804"/>
            <a:ext cx="8716419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2" y="673100"/>
            <a:ext cx="3572256" cy="246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20" y="673100"/>
            <a:ext cx="2252472" cy="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42465"/>
      </p:ext>
    </p:extLst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8C81-5013-C949-AE05-5A80D1BD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7C8ED-68F6-1040-91D7-9D1D8D6C6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9579E-AA4C-6944-9459-3D2271FB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88957-E494-5A4E-97AC-246F0466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59959-9E5D-0042-8293-C7E85646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5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A9BD5-D74E-E342-8F9D-893CBF01C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B4556-A0D5-CF47-8C0D-FE38A7292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F0F5D-E94C-4948-AB4E-03EC3258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ADB57-5874-9241-BC6E-F451DD94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3C921-CA64-3E4D-BAB4-D47F37A3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119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4ECC-0316-9B4D-AB80-F6F172CD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4441B-56D2-6D4C-BA25-6DD0F0CC1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BFB3-12DA-2545-9315-A65F168D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C66F-ED31-D54F-AAA1-65FA92DB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3CFFF-55E4-D34C-A3A1-F6B1CF7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199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E128-B951-6F4A-8139-79D17D0A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617E-9188-0B4F-B89D-1422A0DFC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BDC8-8CDF-6D46-8390-73C07F6A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E8FA1-6AFD-9E44-8F1F-2D9765A8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4E63E-E478-B44B-B8FD-98F41D4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808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A520-659A-E542-873D-40DBE2DF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98244-8435-A54E-9A73-07EDEAE5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A460-3957-A34B-83C8-DA8C4EB4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16F1-3393-8244-90B4-B1E1D7CB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D8A6-59B1-2D48-8CBA-B76EA261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933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3E83-E7D8-814B-8D2D-3A914C1C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BE98-9061-B64D-8020-DC8EC1195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A7D3C-AB6B-A54B-B5EF-74A2203E8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6F402-1209-1B4C-AECB-5D862BE2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9049E-57A1-4340-A04C-1B3B5C87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B47D4-87E8-0640-A985-60AD26EF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000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2FE2-5FD9-BC48-8380-8E6B3F09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6B8C7-2EE7-E742-92C1-26EA9CEF8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1DC26-0ECF-144B-9D95-BA68D67F4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734C9-C343-D243-AAE1-D7B9DA53B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7EB19-D9E4-B041-B407-B766F44A2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A1474-CEA3-B542-A1D1-29179087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BAA2B-1AC4-1245-A8EF-301A03E7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F2346-B5C3-6F4A-A618-D44B1A66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03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E8C9-298C-E743-A715-CD21905F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04939-D045-F142-81BE-3EE57819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DF99E-9B6C-E147-BE53-6EDCA3ED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71B60-B176-F944-9F4D-7047CC86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729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10480-2FF3-114A-AD61-996B009C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3D9D4-287F-C04E-B4FB-33868B79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E41D9-66A6-C847-82EB-430BB1AF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588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2DF3-0371-CB47-92F1-B6C658B8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C23E-303A-EF40-98EF-94B1887E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1629A-8C14-8640-B745-DD2B3B358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D307E-125F-E445-B064-09AAB9AF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28C29-BA94-6344-88BD-9B674D36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0C4DA-EEA4-C849-BFD1-31F9EE6A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6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2" y="4980501"/>
            <a:ext cx="8716419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2" y="5439804"/>
            <a:ext cx="8716419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0AD7F-E5E1-7A4B-9681-4E8102DE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243" y="4856650"/>
            <a:ext cx="4889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3979"/>
      </p:ext>
    </p:extLst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4A4C-DED4-8441-B815-05551ACD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CFAEB-3F86-1644-8A02-9ABBCEB4F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7256A-5446-B849-9ACA-C639B116C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8BBCF-3563-B942-9FDC-4548448E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3697A-CC70-2D4C-A287-BA49634F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289DD-4185-2943-83FB-7043170B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130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6B93-B293-E24F-B1FE-A029EEFF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176F4-DE5A-3B47-870B-2A15339BA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0F4A8-63C5-3842-83F1-E3CEFF225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5A456-3F77-5341-A36A-28DF88EB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F9599-DB12-5549-88B8-E4D2D0C3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740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6E25F-890A-2544-B20C-CB7E978AB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E3DEE-D335-AD40-AA9A-164387747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3BB04-C89A-1F4F-B8DE-33BE04FD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41307-61F3-AA44-AA6F-779AD8EB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32E9-C468-2C42-8F1E-756F252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264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CF38-EEB4-6443-8484-468CAB1C9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D6186-38B9-3C42-8FA9-755CB1539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FDB84-DCEF-224F-B495-93BEB600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C5FD-41D5-F14B-86D3-6D5D7C21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B7C4-B84B-124F-99EE-1ACB56AC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105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47A-B069-E045-9BAA-B40F9DF3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E23D-F948-354A-A427-5388C30BC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3D3DB-E73B-D341-A5F6-2807873B6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E1B9-22BF-B949-99ED-0CD9D8B7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6079D-3FD4-524B-A72E-A62A5406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650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468F-B914-904F-BD8B-6D922F7C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79933-4C16-9546-A32D-7B8BF2394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1CC3-84B8-E143-9575-283CCE3FA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927DF-CE8C-4944-90EB-9D553DF43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0D9A-89C3-3D44-BD1F-1FF9C8B2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393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7B81-833E-6D44-B649-A25821C0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CD07F-5475-7B4F-98B0-4B4C2C410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66491-B362-5642-A9D7-EB1AA9787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7C654-EB31-5E44-8E46-61B3F721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25CF6-730E-4449-A36C-FE714759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CD8CC-FE9D-0947-8862-397DE468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45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6B81-DC92-4F4E-BC05-DFB89B4E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EC4F4-5F10-6D42-8DFC-EBF8D2B1F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757B0-023B-FC4B-AF8B-578FC8D4E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E5CAE-2FD6-204D-A89E-DE2776DF0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A03D0-0C06-B745-AE14-21FA0B192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57350" indent="-28575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3F896-0592-7C41-B04D-88E8E814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99C56-A9F6-3F4E-ACF9-5E316601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4ACC0-2272-284D-9AC9-6D424F14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6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DD1C-FD96-6A48-9383-D03DCCFF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BD0D7-9488-244D-BAD5-4636DA61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7AE11-B0F8-3642-8724-C4FFCE4D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6044B-C122-6646-AA2E-5B1CF4AB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72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B5C22-589A-E744-80E9-E5F5CBAF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61928-C934-D84E-B36B-6B412EEFC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75E57-13B0-DB42-B329-78F65436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6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2908" y="192745"/>
            <a:ext cx="11806187" cy="64725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>
          <a:xfrm>
            <a:off x="394823" y="3173508"/>
            <a:ext cx="114023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821" y="2453901"/>
            <a:ext cx="7359651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divider title</a:t>
            </a:r>
            <a:endParaRPr lang="en-ZA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2" y="673100"/>
            <a:ext cx="3572256" cy="246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20" y="673100"/>
            <a:ext cx="2252472" cy="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2877"/>
      </p:ext>
    </p:extLst>
  </p:cSld>
  <p:clrMapOvr>
    <a:masterClrMapping/>
  </p:clrMapOvr>
  <p:transition spd="slow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39F3-F0BE-2847-8B1E-B44852DB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E5A1-ED51-2149-A8DC-05C43962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 sz="3200"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 sz="2800"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 sz="2400"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 sz="2000"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86E46-BE48-0642-96C4-341268964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288-253A-104D-BD0C-7350C011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A2CC1-72B0-C54E-83EC-9D785193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7CB88-E353-6946-9BD3-7A806528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948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B2BC-6D86-B94A-93FB-596A0908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34B3B-54E4-494B-A8AF-9DCF9400F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2B1EE-6212-AD41-B247-3E3A35B96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23ED1-C3BB-8641-AB5A-9F3A1A95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DB17B-DC3C-BA4B-BD9F-94D3E0CD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B5499-D1A6-4745-AA5D-53944B86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490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8E63-3062-C646-A421-A79DE03E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CD99C-CA6C-B144-A4FE-8B4ACB8D9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8F59-707D-1144-B34F-23B02095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6B7BA-BDDE-5D47-B8D5-0E78FEDA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6CFB-FAF4-7945-9B39-5DED949E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74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DF627-AE88-4345-9E2C-E7CCF53EB6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3CFD5-3C46-C14F-B49A-518A2403B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16361-B71B-574B-BC73-6AE869F4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D454F-14B1-284C-A33E-22152E2D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989A-F2D6-7541-81B3-8C681A52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84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DA41-88CB-C542-861A-AF257AF9B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EF840-EDA5-3D42-8C06-AF4AFCD1A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513EE-FA24-3D4D-BD25-FAB1997E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44AC-A247-0344-AD1C-D3C505D2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C6EE-9413-094A-BE5B-1484F75F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010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8EAC67A-5F5C-5D44-855F-3A7F260E1DBE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2FEADF-FD88-8844-8471-9CC0D812871D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B0DE254-1114-D642-9CB3-41449D5A72BF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D3D3FFB8-2385-934A-9BC7-025B83275C37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6C396-1D7F-9F4E-B7C7-061D22C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A6B8-028C-4B46-A81A-83D66397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FEFB-4EC0-B14E-B323-3806545E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7A6B-E198-1344-B9AA-70153F0B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8C106-81CE-DC47-AFE0-A2B5D70E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584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2C57-AA9F-414B-994B-613F4CAB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DB4FE-8EEB-1047-A9C5-D4B0F7053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5962C-8A0C-5640-B433-4C31EE5DF9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2A9E-2F9A-0C46-AEDD-9B66D32E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E9C29-AB15-A448-9DE9-599ABB8F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679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CC23-A54C-1E42-8D02-384067CB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084F-AD96-3C48-B48A-D3A6A23DC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74A18-A8AD-1B46-82C1-095C26E9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3130F-7A4F-5E44-BA30-BC8A0993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95959-F09E-E845-999D-A89CBA8D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A2EDD-9E74-254D-BBB8-E0B1F077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996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062E-E392-A94A-BD53-0307B582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B4A1-D523-D941-A3D1-E82E56BC3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F135F-A691-A744-982E-FFEB86295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DBC2B-7687-F649-B6E1-697DC27A4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116B7-42EB-334D-B277-7C01758FE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210EC3-023B-8540-A51B-2C1E4870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898A9-7B88-7C41-AED4-42F31F37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28FCA-6A11-DC4A-A9C4-C5A099F5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252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2AAF-F0D8-2342-A9B8-764E4C22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8D40C-E639-C642-A4FC-3F173CC2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785C5-5BFC-9B43-B80E-07F2AE2B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08A39-5B97-3841-8A62-D4224036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7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2908" y="192745"/>
            <a:ext cx="11806187" cy="647251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394823" y="3173508"/>
            <a:ext cx="114023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821" y="2453901"/>
            <a:ext cx="7359651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divider title</a:t>
            </a:r>
            <a:endParaRPr lang="en-ZA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2" y="673100"/>
            <a:ext cx="3572256" cy="246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20" y="673100"/>
            <a:ext cx="2252472" cy="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4096"/>
      </p:ext>
    </p:extLst>
  </p:cSld>
  <p:clrMapOvr>
    <a:masterClrMapping/>
  </p:clrMapOvr>
  <p:transition spd="slow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ED393-150B-BE4B-863E-DEE1E1864E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47414-966B-5849-8711-C91D0A25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DEAB2-2C78-5E4B-870A-2E2F7B76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247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A575-1B1F-A74D-A890-B0AECEA4A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92B8F-26BA-C040-9C23-FB4DFB98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08782-D194-B345-B757-A94A95D3A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DBE54-2B2D-0E41-97F3-10C322D4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26DBB-3DCF-A243-8CB1-2D75E0A4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9FCC4-4A18-6949-AB7C-98CE53FF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346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09E0-B660-8249-855B-27A3C41C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731F8-809D-AD42-A564-81169991B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29CAC-FE30-F440-A118-61A2E9C14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12D80-074D-E444-915D-40D155A2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9511-44D0-184F-A61A-08E58F40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6B2A3-165E-B74F-9B40-AF19C57A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364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28B8-7FF4-5F4E-80C9-CCDAE0C1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6E174-4394-4540-B05E-F1CA5C5C3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B1336-949A-4D42-B914-D6412B4A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9BCB7-2C4F-004B-8A45-2EDD425F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0D31A-46BA-6A49-A6AD-E2CCBBEE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094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66D9E-B633-DB4D-899A-EC50FA315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A4789-003A-F947-8CB3-F8CA6412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0CFAF-316D-7144-A244-A7C34559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27A7-4638-804D-BE3C-4E29FAF4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9850F-FBDA-3743-8A6C-1B18D74A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809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601281-DFEB-8044-9F8B-22E0D0D3C453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D31BBA-344D-924B-8E4B-AF01E0EF0546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ECA842-C538-2C42-9AC0-D0478A25B345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2A662CFF-F883-8A46-AB6E-15FA43E78F6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048539-F420-544B-8DB1-FA5D0B0B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8E02-B694-C241-9454-C03F7EF5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D1C2-B5A6-D84B-8570-AA4F33EC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E71C-7B2F-0045-B238-135FF4D5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2B000-4243-D34E-9022-F0B6110A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163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3E4FC6-B4DF-8F40-9162-C43BB5960515}"/>
              </a:ext>
            </a:extLst>
          </p:cNvPr>
          <p:cNvSpPr/>
          <p:nvPr userDrawn="1"/>
        </p:nvSpPr>
        <p:spPr>
          <a:xfrm>
            <a:off x="-125260" y="-187890"/>
            <a:ext cx="12317260" cy="71648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2CA10-27FA-7C46-8CAC-46BEBF6F8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86345-261A-3C4C-AEA5-2E84B0738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ADF70-C50C-9A42-ACD0-277888C7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3A1A-CF9D-E245-8426-60AF5205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A66F-44D0-6945-9626-AF0D2C74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693" y="1102659"/>
            <a:ext cx="11600331" cy="1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</p:spTree>
    <p:extLst>
      <p:ext uri="{BB962C8B-B14F-4D97-AF65-F5344CB8AC3E}">
        <p14:creationId xmlns:p14="http://schemas.microsoft.com/office/powerpoint/2010/main" val="3473196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693" y="1102659"/>
            <a:ext cx="11600331" cy="1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31693" y="896471"/>
            <a:ext cx="11600331" cy="2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4905" y="6186561"/>
            <a:ext cx="508839" cy="5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5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693" y="1102659"/>
            <a:ext cx="11600331" cy="1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31693" y="896471"/>
            <a:ext cx="11600331" cy="2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465AD0-CEA8-2B4A-B540-7C7FFAE46F76}"/>
              </a:ext>
            </a:extLst>
          </p:cNvPr>
          <p:cNvCxnSpPr>
            <a:cxnSpLocks/>
          </p:cNvCxnSpPr>
          <p:nvPr userDrawn="1"/>
        </p:nvCxnSpPr>
        <p:spPr>
          <a:xfrm>
            <a:off x="331693" y="6203547"/>
            <a:ext cx="10941553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97225"/>
            <a:ext cx="11460525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2" y="1268413"/>
            <a:ext cx="11452225" cy="471646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784543" y="6360871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68301" y="6203579"/>
            <a:ext cx="108913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4905" y="6186561"/>
            <a:ext cx="508839" cy="5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0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9" r:id="rId2"/>
    <p:sldLayoutId id="2147483722" r:id="rId3"/>
    <p:sldLayoutId id="2147483727" r:id="rId4"/>
    <p:sldLayoutId id="2147483724" r:id="rId5"/>
    <p:sldLayoutId id="2147483725" r:id="rId6"/>
    <p:sldLayoutId id="2147483650" r:id="rId7"/>
    <p:sldLayoutId id="2147483721" r:id="rId8"/>
    <p:sldLayoutId id="2147483720" r:id="rId9"/>
    <p:sldLayoutId id="2147483664" r:id="rId10"/>
    <p:sldLayoutId id="2147483711" r:id="rId11"/>
    <p:sldLayoutId id="2147483713" r:id="rId12"/>
    <p:sldLayoutId id="2147483714" r:id="rId13"/>
    <p:sldLayoutId id="2147483663" r:id="rId14"/>
    <p:sldLayoutId id="2147483715" r:id="rId15"/>
    <p:sldLayoutId id="2147483716" r:id="rId16"/>
    <p:sldLayoutId id="2147483717" r:id="rId17"/>
    <p:sldLayoutId id="2147483728" r:id="rId18"/>
    <p:sldLayoutId id="2147483718" r:id="rId19"/>
    <p:sldLayoutId id="214748370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 cap="none" spc="-23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23825" indent="-123825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3604" indent="-136922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97669" indent="-136922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507206" indent="-116681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616744" indent="-102394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70" userDrawn="1">
          <p15:clr>
            <a:srgbClr val="F26B43"/>
          </p15:clr>
        </p15:guide>
        <p15:guide id="2" pos="232" userDrawn="1">
          <p15:clr>
            <a:srgbClr val="F26B43"/>
          </p15:clr>
        </p15:guide>
        <p15:guide id="3" pos="7447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D04589-AFBE-6949-ABDD-94C7263FE673}"/>
              </a:ext>
            </a:extLst>
          </p:cNvPr>
          <p:cNvSpPr/>
          <p:nvPr userDrawn="1"/>
        </p:nvSpPr>
        <p:spPr>
          <a:xfrm>
            <a:off x="0" y="-23150"/>
            <a:ext cx="12192000" cy="68811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77877640-AB00-6A44-9A23-4057DE50C73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34380" y="5979065"/>
            <a:ext cx="1397644" cy="739749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2C15ED-B7BB-F444-9F89-BCBEF7E5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64695D9-0847-444A-95CF-10FCDB1D0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4505B-A492-5F46-B15A-632E011599C3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DC8861-22BF-2749-B8A2-216FDE7CFF7A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089398-C440-F94C-9B54-C15896E73FD2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29C395-C8B0-984A-89C8-81C2213D3F34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DCE435-FCC2-B54B-AFD1-BF1C1ADE0EDD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D29ECD59-62EB-0F46-9F3F-6CF2D26C9A2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961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EC642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C6727"/>
        </a:buClr>
        <a:buFont typeface="Wingdings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F2BB95-6AF3-9A4D-B787-E59BADF1285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380" y="5985167"/>
            <a:ext cx="1397644" cy="73945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BD1BA88-100A-8A4A-B645-D13FB12B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7838B27-3B41-734D-BD74-A36E80AD6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87FA68-E501-1642-83D6-E4184A33EC3E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31587A-98CB-5644-84BF-E194DFE611A2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9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C6422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B6C5D3-2D8F-2343-BF53-6836AE1963D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424" y="5944643"/>
            <a:ext cx="1397644" cy="739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24AD0-2F30-3D4A-80C4-56B0A357B1A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1693" y="5984779"/>
            <a:ext cx="1037519" cy="659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D6F676-17F4-134D-A196-877D8780A10A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32F5C6-5BD2-B14C-A2BD-A79571943E8A}"/>
              </a:ext>
            </a:extLst>
          </p:cNvPr>
          <p:cNvSpPr txBox="1"/>
          <p:nvPr userDrawn="1"/>
        </p:nvSpPr>
        <p:spPr>
          <a:xfrm>
            <a:off x="9806770" y="6206647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6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824924-CE92-6647-BEFD-3B53E39C9028}"/>
              </a:ext>
            </a:extLst>
          </p:cNvPr>
          <p:cNvSpPr/>
          <p:nvPr userDrawn="1"/>
        </p:nvSpPr>
        <p:spPr>
          <a:xfrm>
            <a:off x="0" y="-23149"/>
            <a:ext cx="12192000" cy="5895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933E36-1F97-F246-B1F5-99F0AC6BBE1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380" y="5985167"/>
            <a:ext cx="1397644" cy="73945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2F5BD-0A9E-254D-989B-6D317062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9ECBE-7D01-1F48-A197-A15250807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73D59-39A0-584F-BBF8-C2BC8FC6E26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1693" y="5984779"/>
            <a:ext cx="1037519" cy="659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9F17CD-5D89-BA4E-BE03-78353D65AECD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8FBEA6-495C-8F44-B473-5412CC36DD1A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79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F2652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F26522"/>
        </a:buClr>
        <a:buFont typeface="Wingdings" pitchFamily="2" charset="2"/>
        <a:buChar char="§"/>
        <a:defRPr sz="20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8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6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4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2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D04589-AFBE-6949-ABDD-94C7263FE673}"/>
              </a:ext>
            </a:extLst>
          </p:cNvPr>
          <p:cNvSpPr/>
          <p:nvPr userDrawn="1"/>
        </p:nvSpPr>
        <p:spPr>
          <a:xfrm>
            <a:off x="0" y="-23150"/>
            <a:ext cx="12192000" cy="68811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77877640-AB00-6A44-9A23-4057DE50C7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34380" y="5979065"/>
            <a:ext cx="1397644" cy="739749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2C15ED-B7BB-F444-9F89-BCBEF7E5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64695D9-0847-444A-95CF-10FCDB1D0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4505B-A492-5F46-B15A-632E011599C3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DC8861-22BF-2749-B8A2-216FDE7CFF7A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E10F6-AA81-46B5-AAF7-516B34FC585A}" type="slidenum">
              <a:rPr lang="en-US" sz="750" b="1" i="0" u="none" strike="noStrike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089398-C440-F94C-9B54-C15896E73FD2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29C395-C8B0-984A-89C8-81C2213D3F34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DCE435-FCC2-B54B-AFD1-BF1C1ADE0EDD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D29ECD59-62EB-0F46-9F3F-6CF2D26C9A2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961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EC642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C6727"/>
        </a:buClr>
        <a:buFont typeface="Wingdings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01gov.com/virtual-reality-community-participation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hyperlink" Target="https://www.duperrin.com/english/2018/01/10/learning-becoment-content-busines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hyperlink" Target="https://fayyaz1.commons.gc.cuny.edu/the-effects-of-virtual-reality-therapy-on-the-mind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330509-2BA7-9FC4-3CB3-0123737CB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1" r="4813"/>
          <a:stretch/>
        </p:blipFill>
        <p:spPr>
          <a:xfrm>
            <a:off x="-119929" y="-207776"/>
            <a:ext cx="9399385" cy="72035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A6D68D-CC19-692E-3138-49A358B01BEB}"/>
              </a:ext>
            </a:extLst>
          </p:cNvPr>
          <p:cNvSpPr/>
          <p:nvPr/>
        </p:nvSpPr>
        <p:spPr>
          <a:xfrm flipH="1">
            <a:off x="-119930" y="-207778"/>
            <a:ext cx="12311927" cy="7203533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77000">
                <a:schemeClr val="tx1">
                  <a:alpha val="34726"/>
                </a:schemeClr>
              </a:gs>
              <a:gs pos="51000">
                <a:srgbClr val="000000"/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13D61-09B6-6980-8F5D-EEDC8236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459" y="5889408"/>
            <a:ext cx="1419420" cy="609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360CD-D3B7-9AC4-E3E3-36101E96C7F3}"/>
              </a:ext>
            </a:extLst>
          </p:cNvPr>
          <p:cNvSpPr txBox="1"/>
          <p:nvPr/>
        </p:nvSpPr>
        <p:spPr>
          <a:xfrm>
            <a:off x="5295898" y="2337515"/>
            <a:ext cx="6896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265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implementation VR to transform training at TVETs</a:t>
            </a: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BCBEADD7-02D1-7B5D-58CA-A13D3EE9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73" y="298831"/>
            <a:ext cx="3625106" cy="191798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02999C-1C4F-A810-3E03-4C2354084044}"/>
              </a:ext>
            </a:extLst>
          </p:cNvPr>
          <p:cNvCxnSpPr>
            <a:cxnSpLocks/>
          </p:cNvCxnSpPr>
          <p:nvPr/>
        </p:nvCxnSpPr>
        <p:spPr>
          <a:xfrm>
            <a:off x="5295898" y="3899688"/>
            <a:ext cx="6896099" cy="0"/>
          </a:xfrm>
          <a:prstGeom prst="line">
            <a:avLst/>
          </a:prstGeom>
          <a:ln w="28575"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2">
            <a:extLst>
              <a:ext uri="{FF2B5EF4-FFF2-40B4-BE49-F238E27FC236}">
                <a16:creationId xmlns:a16="http://schemas.microsoft.com/office/drawing/2014/main" id="{52DCEDB7-74CF-3FB8-F91E-17417BC2A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4650" y="4066667"/>
            <a:ext cx="6048136" cy="1655762"/>
          </a:xfrm>
        </p:spPr>
        <p:txBody>
          <a:bodyPr>
            <a:noAutofit/>
          </a:bodyPr>
          <a:lstStyle/>
          <a:p>
            <a:pPr algn="l"/>
            <a:endParaRPr lang="en-US" sz="2000" b="1" dirty="0"/>
          </a:p>
          <a:p>
            <a:pPr algn="l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0415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81919AE-F34B-04DF-2C53-8F4849E3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5" r="795"/>
          <a:stretch/>
        </p:blipFill>
        <p:spPr>
          <a:xfrm>
            <a:off x="5651292" y="-15766"/>
            <a:ext cx="6540709" cy="687376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  <a:lumMod val="0"/>
                  <a:lumOff val="10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155010-391F-4463-D23A-74F1B4B4CE12}"/>
              </a:ext>
            </a:extLst>
          </p:cNvPr>
          <p:cNvSpPr/>
          <p:nvPr/>
        </p:nvSpPr>
        <p:spPr>
          <a:xfrm>
            <a:off x="1" y="-15766"/>
            <a:ext cx="8601558" cy="68737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72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47EF26B4-6AF0-72AA-540C-536B2B25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380" y="5979065"/>
            <a:ext cx="1397644" cy="739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D4A6D-CFD1-4842-823B-90265619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21" y="846619"/>
            <a:ext cx="5916946" cy="1325563"/>
          </a:xfrm>
        </p:spPr>
        <p:txBody>
          <a:bodyPr>
            <a:noAutofit/>
          </a:bodyPr>
          <a:lstStyle/>
          <a:p>
            <a:r>
              <a:rPr lang="en-ZA" sz="3600" dirty="0"/>
              <a:t>Project Background</a:t>
            </a:r>
            <a:r>
              <a:rPr lang="en-ZA" sz="3200" dirty="0"/>
              <a:t> </a:t>
            </a:r>
            <a:br>
              <a:rPr lang="en-ZA" sz="2800" dirty="0"/>
            </a:br>
            <a:endParaRPr lang="en-Z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4E680-68C2-CC4D-9712-2ADE09B9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35" y="1509400"/>
            <a:ext cx="5791243" cy="5043340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150000"/>
              </a:lnSpc>
              <a:buNone/>
              <a:tabLst>
                <a:tab pos="144145" algn="l"/>
                <a:tab pos="288290" algn="l"/>
                <a:tab pos="431800" algn="l"/>
              </a:tabLst>
            </a:pPr>
            <a:endParaRPr lang="en-US" sz="1800" dirty="0"/>
          </a:p>
          <a:p>
            <a:pPr algn="just">
              <a:lnSpc>
                <a:spcPct val="150000"/>
              </a:lnSpc>
              <a:tabLst>
                <a:tab pos="144145" algn="l"/>
                <a:tab pos="288290" algn="l"/>
                <a:tab pos="431800" algn="l"/>
              </a:tabLst>
            </a:pPr>
            <a:r>
              <a:rPr lang="en-US" sz="1800" dirty="0"/>
              <a:t>TVET institutions crucial for skilled workforce.</a:t>
            </a:r>
          </a:p>
          <a:p>
            <a:pPr algn="just">
              <a:lnSpc>
                <a:spcPct val="150000"/>
              </a:lnSpc>
              <a:tabLst>
                <a:tab pos="144145" algn="l"/>
                <a:tab pos="288290" algn="l"/>
                <a:tab pos="431800" algn="l"/>
              </a:tabLst>
            </a:pPr>
            <a:r>
              <a:rPr lang="en-US" sz="1800" dirty="0"/>
              <a:t>COVID-19 challenges traditional face-to-face learning.</a:t>
            </a:r>
          </a:p>
          <a:p>
            <a:pPr algn="just">
              <a:lnSpc>
                <a:spcPct val="150000"/>
              </a:lnSpc>
              <a:tabLst>
                <a:tab pos="144145" algn="l"/>
                <a:tab pos="288290" algn="l"/>
                <a:tab pos="431800" algn="l"/>
              </a:tabLst>
            </a:pPr>
            <a:r>
              <a:rPr lang="en-US" sz="1800" dirty="0"/>
              <a:t>VR tech explored for immersive, cost-effective welding training.</a:t>
            </a:r>
          </a:p>
          <a:p>
            <a:pPr algn="just">
              <a:lnSpc>
                <a:spcPct val="150000"/>
              </a:lnSpc>
              <a:tabLst>
                <a:tab pos="144145" algn="l"/>
                <a:tab pos="288290" algn="l"/>
                <a:tab pos="431800" algn="l"/>
              </a:tabLst>
            </a:pPr>
            <a:r>
              <a:rPr lang="en-US" sz="1800" dirty="0"/>
              <a:t>Study based on CHIETA Blended Learning Program and focus group insights.</a:t>
            </a:r>
          </a:p>
          <a:p>
            <a:pPr algn="just">
              <a:lnSpc>
                <a:spcPct val="150000"/>
              </a:lnSpc>
              <a:tabLst>
                <a:tab pos="144145" algn="l"/>
                <a:tab pos="288290" algn="l"/>
                <a:tab pos="431800" algn="l"/>
              </a:tabLst>
            </a:pPr>
            <a:r>
              <a:rPr lang="en-US" sz="1800" dirty="0"/>
              <a:t>Proposal: VR welding facility to enhance skills and safety.</a:t>
            </a:r>
          </a:p>
        </p:txBody>
      </p:sp>
    </p:spTree>
    <p:extLst>
      <p:ext uri="{BB962C8B-B14F-4D97-AF65-F5344CB8AC3E}">
        <p14:creationId xmlns:p14="http://schemas.microsoft.com/office/powerpoint/2010/main" val="18670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562118D-14F9-1F16-D26F-60C5B50FE30F}"/>
              </a:ext>
            </a:extLst>
          </p:cNvPr>
          <p:cNvGrpSpPr/>
          <p:nvPr/>
        </p:nvGrpSpPr>
        <p:grpSpPr>
          <a:xfrm>
            <a:off x="0" y="-32392"/>
            <a:ext cx="12208625" cy="6907161"/>
            <a:chOff x="0" y="-32392"/>
            <a:chExt cx="12208625" cy="690716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5D512B-12D2-A3EF-8527-568009D7C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17197" r="17197"/>
            <a:stretch/>
          </p:blipFill>
          <p:spPr>
            <a:xfrm>
              <a:off x="6040360" y="-32392"/>
              <a:ext cx="6168265" cy="690716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F9607D-1DC7-F0D6-7DBD-8B4BC55E6650}"/>
                </a:ext>
              </a:extLst>
            </p:cNvPr>
            <p:cNvSpPr/>
            <p:nvPr/>
          </p:nvSpPr>
          <p:spPr>
            <a:xfrm>
              <a:off x="0" y="-15766"/>
              <a:ext cx="8424471" cy="6873767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72000">
                  <a:srgbClr val="00000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 descr="Logo, company name&#10;&#10;Description automatically generated">
              <a:extLst>
                <a:ext uri="{FF2B5EF4-FFF2-40B4-BE49-F238E27FC236}">
                  <a16:creationId xmlns:a16="http://schemas.microsoft.com/office/drawing/2014/main" id="{95EEF124-33B7-5C52-3739-4EE4C3E8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4380" y="5979065"/>
              <a:ext cx="1397644" cy="7397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2D4A6D-CFD1-4842-823B-90265619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33" y="-15766"/>
            <a:ext cx="6040361" cy="1325563"/>
          </a:xfrm>
        </p:spPr>
        <p:txBody>
          <a:bodyPr>
            <a:noAutofit/>
          </a:bodyPr>
          <a:lstStyle/>
          <a:p>
            <a:r>
              <a:rPr lang="en-US" sz="2800" dirty="0"/>
              <a:t>Project Framework</a:t>
            </a:r>
            <a:endParaRPr lang="en-Z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4E680-68C2-CC4D-9712-2ADE09B9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97" y="992420"/>
            <a:ext cx="5945103" cy="5438359"/>
          </a:xfrm>
        </p:spPr>
        <p:txBody>
          <a:bodyPr>
            <a:noAutofit/>
          </a:bodyPr>
          <a:lstStyle/>
          <a:p>
            <a:r>
              <a:rPr lang="en-US" sz="2000" dirty="0"/>
              <a:t>Blended Learning: Integration of online and traditional teaching methods, enhancing learning experiences.</a:t>
            </a:r>
          </a:p>
          <a:p>
            <a:r>
              <a:rPr lang="en-US" sz="2000" dirty="0"/>
              <a:t>Pedagogical Agents: Modules facilitating learning, providing guidance, and motivation.</a:t>
            </a:r>
          </a:p>
          <a:p>
            <a:r>
              <a:rPr lang="en-US" sz="2000" dirty="0"/>
              <a:t>Engaging Technologies in Education: VR/AR/MR systems offer immersive learning experiences.</a:t>
            </a:r>
          </a:p>
          <a:p>
            <a:r>
              <a:rPr lang="en-US" sz="1600" dirty="0"/>
              <a:t> </a:t>
            </a:r>
            <a:r>
              <a:rPr lang="en-US" sz="2000" dirty="0"/>
              <a:t>Benefits:</a:t>
            </a:r>
          </a:p>
          <a:p>
            <a:pPr marL="685800" lvl="2">
              <a:spcBef>
                <a:spcPts val="1000"/>
              </a:spcBef>
            </a:pPr>
            <a:r>
              <a:rPr lang="en-ZA" sz="1400" dirty="0"/>
              <a:t>Immersive experience and real-time feedback</a:t>
            </a:r>
          </a:p>
          <a:p>
            <a:pPr marL="685800" lvl="2">
              <a:spcBef>
                <a:spcPts val="1000"/>
              </a:spcBef>
            </a:pPr>
            <a:r>
              <a:rPr lang="en-ZA" sz="1400" dirty="0"/>
              <a:t>Practical skills development</a:t>
            </a:r>
          </a:p>
          <a:p>
            <a:pPr marL="685800" lvl="2">
              <a:spcBef>
                <a:spcPts val="1000"/>
              </a:spcBef>
            </a:pPr>
            <a:r>
              <a:rPr lang="en-ZA" sz="1400" dirty="0"/>
              <a:t>Safety</a:t>
            </a:r>
          </a:p>
          <a:p>
            <a:pPr marL="685800" lvl="2">
              <a:spcBef>
                <a:spcPts val="1000"/>
              </a:spcBef>
            </a:pPr>
            <a:r>
              <a:rPr lang="en-ZA" sz="1400" dirty="0"/>
              <a:t>Customization</a:t>
            </a:r>
          </a:p>
          <a:p>
            <a:pPr marL="685800" lvl="2">
              <a:spcBef>
                <a:spcPts val="1000"/>
              </a:spcBef>
            </a:pPr>
            <a:r>
              <a:rPr lang="en-ZA" sz="1400" dirty="0"/>
              <a:t>Cost-effectiveness</a:t>
            </a:r>
          </a:p>
          <a:p>
            <a:pPr marL="685800" lvl="2">
              <a:spcBef>
                <a:spcPts val="1000"/>
              </a:spcBef>
            </a:pPr>
            <a:r>
              <a:rPr lang="en-ZA" sz="1400" dirty="0"/>
              <a:t>Accessibility</a:t>
            </a:r>
          </a:p>
          <a:p>
            <a:pPr marL="685800" lvl="2">
              <a:spcBef>
                <a:spcPts val="1000"/>
              </a:spcBef>
            </a:pPr>
            <a:r>
              <a:rPr lang="en-ZA" sz="1400" dirty="0"/>
              <a:t>Collaboration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78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47A6-D9B7-3E20-FB45-03063650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552364A-B8F3-24B1-6FD2-B8C396A0C6A7}"/>
              </a:ext>
            </a:extLst>
          </p:cNvPr>
          <p:cNvGrpSpPr/>
          <p:nvPr/>
        </p:nvGrpSpPr>
        <p:grpSpPr>
          <a:xfrm>
            <a:off x="-145544" y="-37475"/>
            <a:ext cx="12483087" cy="6890534"/>
            <a:chOff x="-274461" y="-707687"/>
            <a:chExt cx="12483087" cy="689053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99FFE3-E5F6-3D02-26A6-53B027AA7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17267" r="17267"/>
            <a:stretch/>
          </p:blipFill>
          <p:spPr>
            <a:xfrm>
              <a:off x="6417384" y="-707687"/>
              <a:ext cx="5791242" cy="6873767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59A0CB-09B9-7255-7D79-0137BF7025AB}"/>
                </a:ext>
              </a:extLst>
            </p:cNvPr>
            <p:cNvSpPr/>
            <p:nvPr/>
          </p:nvSpPr>
          <p:spPr>
            <a:xfrm>
              <a:off x="-274461" y="-690920"/>
              <a:ext cx="8949128" cy="6873767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72000">
                  <a:srgbClr val="00000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 descr="Logo, company name&#10;&#10;Description automatically generated">
              <a:extLst>
                <a:ext uri="{FF2B5EF4-FFF2-40B4-BE49-F238E27FC236}">
                  <a16:creationId xmlns:a16="http://schemas.microsoft.com/office/drawing/2014/main" id="{FEDAF24A-9DFA-8ED8-3743-2B891CB8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65439" y="4753551"/>
              <a:ext cx="1397644" cy="7397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DC190-524C-C4E9-A790-C0F7B565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24"/>
            <a:ext cx="6040361" cy="83905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EF6436"/>
                </a:solidFill>
              </a:rPr>
              <a:t>Development of  learning content</a:t>
            </a:r>
            <a:endParaRPr lang="en-Z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D020-6CF2-CF89-FD7F-466077AFD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5543" y="866079"/>
            <a:ext cx="6297183" cy="56299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Aligning with NQF Level 04 and QCTO Standards, the study refined and expanded the original welding training content from CHIETA to align with industry standards and educational best practices.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Developed 8 knowledge modules and 10 application modules covering essential skills for welding professionals, totaling 96 credits.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Objective, enhance training effectiveness and provide a more enriched learning experience in welding.</a:t>
            </a:r>
          </a:p>
        </p:txBody>
      </p:sp>
    </p:spTree>
    <p:extLst>
      <p:ext uri="{BB962C8B-B14F-4D97-AF65-F5344CB8AC3E}">
        <p14:creationId xmlns:p14="http://schemas.microsoft.com/office/powerpoint/2010/main" val="116281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E4854-9748-0A50-0D47-229BFFDA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2" y="0"/>
            <a:ext cx="4994363" cy="1085850"/>
          </a:xfrm>
        </p:spPr>
        <p:txBody>
          <a:bodyPr/>
          <a:lstStyle/>
          <a:p>
            <a:r>
              <a:rPr lang="en-US" dirty="0"/>
              <a:t>Knowledge modules development</a:t>
            </a:r>
            <a:endParaRPr lang="en-ZA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424A96-B15C-3260-55A0-D9EC508F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6366" y="825500"/>
            <a:ext cx="3153133" cy="501267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666B90-38A5-E292-916E-017F750F5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085850"/>
            <a:ext cx="7086600" cy="48212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For each Module PowerPoint slides developed for each module, offering fundamental learning content from the CHIETA guide.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Slides include text, images, diagrams, and videos, ensuring a visually appealing and comprehensive presentation.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There are assessments activities for each topic to evaluate comprehension and knowledge retention, including long and short questions.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Learning outcome involves producing weld samples meeting acceptance criteria specified by welding codes.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Learners tasked with applying welding principles, handling tools and equipment properly, and producing welds in various positions and materials.</a:t>
            </a:r>
          </a:p>
          <a:p>
            <a:pPr>
              <a:lnSpc>
                <a:spcPct val="120000"/>
              </a:lnSpc>
            </a:pPr>
            <a:endParaRPr lang="en-ZA" sz="700" dirty="0"/>
          </a:p>
        </p:txBody>
      </p:sp>
    </p:spTree>
    <p:extLst>
      <p:ext uri="{BB962C8B-B14F-4D97-AF65-F5344CB8AC3E}">
        <p14:creationId xmlns:p14="http://schemas.microsoft.com/office/powerpoint/2010/main" val="187940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D42357-112D-00C9-A9A1-1B74F8A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365125"/>
            <a:ext cx="11252200" cy="917575"/>
          </a:xfrm>
        </p:spPr>
        <p:txBody>
          <a:bodyPr/>
          <a:lstStyle/>
          <a:p>
            <a:r>
              <a:rPr lang="en-US" dirty="0"/>
              <a:t>Application Modules development </a:t>
            </a:r>
            <a:endParaRPr lang="en-Z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BD52B2-AEC5-508D-B88C-EFF72A11D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7900" y="1317625"/>
            <a:ext cx="104775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kern="100" dirty="0">
                <a:effectLst/>
                <a:ea typeface="Aptos" panose="020B0004020202020204" pitchFamily="34" charset="0"/>
              </a:rPr>
              <a:t>The VR welding facility aims to improve skill acquisition, safety protocols, and address logistical challenges in traditional training methods.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kern="100" dirty="0">
                <a:effectLst/>
                <a:ea typeface="Aptos" panose="020B0004020202020204" pitchFamily="34" charset="0"/>
              </a:rPr>
              <a:t>Leveraging interactive VR platforms, the facility adopted CHIETA teaching materials, promoting practical skill development through an interactive learning experience.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kern="100" dirty="0">
                <a:ea typeface="Aptos" panose="020B0004020202020204" pitchFamily="34" charset="0"/>
              </a:rPr>
              <a:t>S</a:t>
            </a:r>
            <a:r>
              <a:rPr lang="en-US" sz="1800" kern="100" dirty="0">
                <a:effectLst/>
                <a:ea typeface="Aptos" panose="020B0004020202020204" pitchFamily="34" charset="0"/>
              </a:rPr>
              <a:t>ystems utilized include Unity Game Engine, Blender, Steam and Steam VR, Streaming Assistant, and Pico Nico VR Headset.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kern="100" dirty="0">
                <a:ea typeface="Aptos" panose="020B0004020202020204" pitchFamily="34" charset="0"/>
              </a:rPr>
              <a:t>Designed to </a:t>
            </a:r>
            <a:r>
              <a:rPr lang="en-US" sz="1800" kern="100" dirty="0">
                <a:effectLst/>
                <a:ea typeface="Aptos" panose="020B0004020202020204" pitchFamily="34" charset="0"/>
              </a:rPr>
              <a:t>offer instant feedback on welding performance, allowing students to make adjustments and improvements quickly, promoting mastery of techniques over time.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ZA" sz="1800" kern="100" dirty="0"/>
              <a:t>The creation of an environment cantered around three fundamental welding elements</a:t>
            </a:r>
            <a:r>
              <a:rPr lang="en-US" sz="1800" kern="100" dirty="0"/>
              <a:t>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ZA" sz="1400" kern="100" dirty="0"/>
              <a:t>Observation and safety guidelines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ZA" sz="1400" kern="100" dirty="0"/>
              <a:t>Training and engagement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ZA" sz="1400" kern="100" dirty="0"/>
              <a:t>Testing (after doing practical sessions)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endParaRPr lang="en-ZA" sz="1600" kern="100" dirty="0">
              <a:effectLst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78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9774-71FF-4479-88D4-C91DDFD54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51" y="0"/>
            <a:ext cx="10515600" cy="998726"/>
          </a:xfrm>
        </p:spPr>
        <p:txBody>
          <a:bodyPr/>
          <a:lstStyle/>
          <a:p>
            <a:r>
              <a:rPr lang="en-US" dirty="0"/>
              <a:t>Illustration of the project outcomes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7F4D3-DC5D-9F07-8C16-C35298876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790414"/>
            <a:ext cx="11406752" cy="50417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ZA" dirty="0"/>
          </a:p>
        </p:txBody>
      </p:sp>
      <p:pic>
        <p:nvPicPr>
          <p:cNvPr id="4" name="VR">
            <a:hlinkClick r:id="" action="ppaction://media"/>
            <a:extLst>
              <a:ext uri="{FF2B5EF4-FFF2-40B4-BE49-F238E27FC236}">
                <a16:creationId xmlns:a16="http://schemas.microsoft.com/office/drawing/2014/main" id="{386C2B81-5019-FAFB-26C5-566D54DF4E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380" y="681234"/>
            <a:ext cx="9231085" cy="4917789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9182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B4E30-1E00-0F13-7246-1C91564D6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C2398E8-1038-B2C8-E6F8-B4052D5CC026}"/>
              </a:ext>
            </a:extLst>
          </p:cNvPr>
          <p:cNvGrpSpPr/>
          <p:nvPr/>
        </p:nvGrpSpPr>
        <p:grpSpPr>
          <a:xfrm>
            <a:off x="0" y="-15766"/>
            <a:ext cx="12192000" cy="6873767"/>
            <a:chOff x="0" y="-15766"/>
            <a:chExt cx="12192000" cy="687376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C84D560-B05F-39E7-A828-689BD15B3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22322" r="22322"/>
            <a:stretch/>
          </p:blipFill>
          <p:spPr>
            <a:xfrm>
              <a:off x="6328880" y="0"/>
              <a:ext cx="5863120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  <a:lumMod val="0"/>
                    <a:lumOff val="10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722226-E385-761E-3003-F6BD1713E5E6}"/>
                </a:ext>
              </a:extLst>
            </p:cNvPr>
            <p:cNvSpPr/>
            <p:nvPr/>
          </p:nvSpPr>
          <p:spPr>
            <a:xfrm>
              <a:off x="0" y="-15766"/>
              <a:ext cx="9335813" cy="6873767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72000">
                  <a:srgbClr val="00000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 descr="Logo, company name&#10;&#10;Description automatically generated">
              <a:extLst>
                <a:ext uri="{FF2B5EF4-FFF2-40B4-BE49-F238E27FC236}">
                  <a16:creationId xmlns:a16="http://schemas.microsoft.com/office/drawing/2014/main" id="{CB9ABC0B-7BB6-824C-8489-5B0C11CB6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34380" y="5979065"/>
              <a:ext cx="1397644" cy="7397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38E7E3-588B-934F-6FAE-A37D2390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27" y="1288924"/>
            <a:ext cx="6040361" cy="713223"/>
          </a:xfrm>
        </p:spPr>
        <p:txBody>
          <a:bodyPr>
            <a:noAutofit/>
          </a:bodyPr>
          <a:lstStyle/>
          <a:p>
            <a:r>
              <a:rPr lang="en-US" sz="2800" dirty="0"/>
              <a:t>Conclusion</a:t>
            </a:r>
            <a:endParaRPr lang="en-Z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36522-044D-0C11-4F75-17D130908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39" y="2515622"/>
            <a:ext cx="6824798" cy="49866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Industry commitment to continuous improvement signals readiness for transformative advancements.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Project showcases forward-thinking in welding education, prioritizing innovation and adaptability.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Future projects: VR classrooms transformation education and exploring diverse TVET training qualifications.</a:t>
            </a:r>
          </a:p>
        </p:txBody>
      </p:sp>
    </p:spTree>
    <p:extLst>
      <p:ext uri="{BB962C8B-B14F-4D97-AF65-F5344CB8AC3E}">
        <p14:creationId xmlns:p14="http://schemas.microsoft.com/office/powerpoint/2010/main" val="360710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330509-2BA7-9FC4-3CB3-0123737CB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1" r="4813"/>
          <a:stretch/>
        </p:blipFill>
        <p:spPr>
          <a:xfrm>
            <a:off x="-119929" y="-207776"/>
            <a:ext cx="9399385" cy="72035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A6D68D-CC19-692E-3138-49A358B01BEB}"/>
              </a:ext>
            </a:extLst>
          </p:cNvPr>
          <p:cNvSpPr/>
          <p:nvPr/>
        </p:nvSpPr>
        <p:spPr>
          <a:xfrm flipH="1">
            <a:off x="-119930" y="-207778"/>
            <a:ext cx="12311927" cy="7203533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77000">
                <a:schemeClr val="tx1">
                  <a:alpha val="34726"/>
                </a:schemeClr>
              </a:gs>
              <a:gs pos="51000">
                <a:srgbClr val="000000"/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13D61-09B6-6980-8F5D-EEDC8236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459" y="5718587"/>
            <a:ext cx="1419420" cy="609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360CD-D3B7-9AC4-E3E3-36101E96C7F3}"/>
              </a:ext>
            </a:extLst>
          </p:cNvPr>
          <p:cNvSpPr txBox="1"/>
          <p:nvPr/>
        </p:nvSpPr>
        <p:spPr>
          <a:xfrm>
            <a:off x="6932428" y="3365165"/>
            <a:ext cx="51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BCBEADD7-02D1-7B5D-58CA-A13D3EE9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73" y="298831"/>
            <a:ext cx="3625106" cy="19179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75C713-D456-EED2-083E-02A541B5E732}"/>
              </a:ext>
            </a:extLst>
          </p:cNvPr>
          <p:cNvCxnSpPr>
            <a:cxnSpLocks/>
          </p:cNvCxnSpPr>
          <p:nvPr/>
        </p:nvCxnSpPr>
        <p:spPr>
          <a:xfrm>
            <a:off x="6932428" y="4075400"/>
            <a:ext cx="5259569" cy="0"/>
          </a:xfrm>
          <a:prstGeom prst="line">
            <a:avLst/>
          </a:prstGeom>
          <a:ln w="28575"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9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UJ">
  <a:themeElements>
    <a:clrScheme name="UJ">
      <a:dk1>
        <a:srgbClr val="3C3C3C"/>
      </a:dk1>
      <a:lt1>
        <a:srgbClr val="FFFFFF"/>
      </a:lt1>
      <a:dk2>
        <a:srgbClr val="3C3C3C"/>
      </a:dk2>
      <a:lt2>
        <a:srgbClr val="A7A7A7"/>
      </a:lt2>
      <a:accent1>
        <a:srgbClr val="26003B"/>
      </a:accent1>
      <a:accent2>
        <a:srgbClr val="D95900"/>
      </a:accent2>
      <a:accent3>
        <a:srgbClr val="3C3C3C"/>
      </a:accent3>
      <a:accent4>
        <a:srgbClr val="E98837"/>
      </a:accent4>
      <a:accent5>
        <a:srgbClr val="A7A7A7"/>
      </a:accent5>
      <a:accent6>
        <a:srgbClr val="93809D"/>
      </a:accent6>
      <a:hlink>
        <a:srgbClr val="3C3C3C"/>
      </a:hlink>
      <a:folHlink>
        <a:srgbClr val="A7A7A7"/>
      </a:folHlink>
    </a:clrScheme>
    <a:fontScheme name="Custom 9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BS Only (Black background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JBS Only (White background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JBS black (Co-branding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JBS Only (Black background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32899</TotalTime>
  <Words>454</Words>
  <Application>Microsoft Office PowerPoint</Application>
  <PresentationFormat>Widescreen</PresentationFormat>
  <Paragraphs>48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Aptos</vt:lpstr>
      <vt:lpstr>Arial</vt:lpstr>
      <vt:lpstr>Calibri</vt:lpstr>
      <vt:lpstr>Wingdings</vt:lpstr>
      <vt:lpstr>UJ</vt:lpstr>
      <vt:lpstr>JBS Only (Black background)</vt:lpstr>
      <vt:lpstr>JBS Only (White background)</vt:lpstr>
      <vt:lpstr>JBS black (Co-branding)</vt:lpstr>
      <vt:lpstr>Custom Design</vt:lpstr>
      <vt:lpstr>JBS Only (Black background)</vt:lpstr>
      <vt:lpstr>PowerPoint Presentation</vt:lpstr>
      <vt:lpstr>Project Background  </vt:lpstr>
      <vt:lpstr>Project Framework</vt:lpstr>
      <vt:lpstr>Development of  learning content</vt:lpstr>
      <vt:lpstr>Knowledge modules development</vt:lpstr>
      <vt:lpstr>Application Modules development </vt:lpstr>
      <vt:lpstr>Illustration of the project outcomes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Debra</dc:creator>
  <cp:lastModifiedBy>Mtshali, Nokwethaba</cp:lastModifiedBy>
  <cp:revision>537</cp:revision>
  <dcterms:created xsi:type="dcterms:W3CDTF">2016-08-29T16:05:45Z</dcterms:created>
  <dcterms:modified xsi:type="dcterms:W3CDTF">2024-04-29T14:28:50Z</dcterms:modified>
</cp:coreProperties>
</file>